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</p:embeddedFont>
    <p:embeddedFont>
      <p:font typeface="Libre Baskerville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3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03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070" y="265588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Межвузовский социальный Game Jam "</a:t>
            </a:r>
            <a:r>
              <a:rPr lang="en-US" sz="4450" dirty="0" err="1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Игра</a:t>
            </a:r>
            <a:r>
              <a:rPr lang="ru-RU" sz="445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я</a:t>
            </a:r>
            <a:r>
              <a:rPr lang="en-US" sz="445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— объединяемся"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601044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Единство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650086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Совместная разработка игр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8912304" y="6010442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Социальная значимость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6855190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Поднятие важных тем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1544538" y="601044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Сплочение молодежи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685519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Межвузовское взаимодействие</a:t>
            </a:r>
            <a:endParaRPr lang="en-US" sz="175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480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Оригинальность и инновации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3658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Мультидисциплинарный подход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Участие студентов самых разных специальностей.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3173" y="3161943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589371"/>
            <a:ext cx="3575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Коллаборативная модель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Межвузовские команды, объединяющие людей с разными компетенциями.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4876" y="3550444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4860488"/>
            <a:ext cx="3756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Интерактивная платформа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современных инструментов для онлайн-сотрудничества и публикации проектов (Miro, Itch.io, Discord).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46375" y="5776317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322903" y="5041940"/>
            <a:ext cx="3369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Социальные изменения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5323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Проекты направлены на решение реальных социальных проблем через творчество.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4907" y="5387816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Зачем нужен SWOT-анализ при проведении ребрендинга - блог брендингового  агентства «Департамент Дизайна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2" y="493985"/>
            <a:ext cx="7383068" cy="72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/>
          <p:cNvSpPr/>
          <p:nvPr/>
        </p:nvSpPr>
        <p:spPr>
          <a:xfrm>
            <a:off x="8213023" y="3762791"/>
            <a:ext cx="63513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SWOT </a:t>
            </a:r>
            <a:r>
              <a:rPr lang="ru-RU" sz="6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проекта</a:t>
            </a:r>
            <a:endParaRPr lang="en-US" sz="6000" dirty="0">
              <a:solidFill>
                <a:srgbClr val="403CCF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067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3613190" y="3373933"/>
            <a:ext cx="6144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Спасибо за внимание!</a:t>
            </a:r>
            <a:endParaRPr lang="en-US" sz="5400" dirty="0">
              <a:solidFill>
                <a:srgbClr val="403CCF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2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5631" y="2090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385691" y="3642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Взаимодействие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85691" y="42239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Создать пространство для межвузовского взаимодействия студентов.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85691" y="5921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Социальные темы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85691" y="65023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игр и интерактивных проектов, которые поднимают социально значимые темы.</a:t>
            </a:r>
            <a:endParaRPr lang="en-US" sz="17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онкурс проектов “Высокие цели” 2022/2023 - RA SO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0325" y="1243256"/>
            <a:ext cx="10131666" cy="675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Задачи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Сплочение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Сплотить студентов различных вузов через творческое сотрудничество.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Вовлечение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Вовлечь студентов разных специальностей в создание игр и интерактивных решений.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265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Социальные проблемы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Вовлечь студентов в решение социальных проблем через совместное творчество.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9404" y="-18933"/>
            <a:ext cx="15609088" cy="2873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Студенты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Студенты вузов (программисты, дизайнеры, художники, сценаристы, социологи, педагоги, маркетологи и другие).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Наставники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Наставники и эксперты из игровой индустрии и социальных организаций.</a:t>
            </a:r>
            <a:endParaRPr lang="en-US" sz="17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146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Масштаб и География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Масштаб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Межвузовский, региональный.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4795" y="5912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География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65116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Россия, региональные университеты — участие очно и онлайн.</a:t>
            </a:r>
            <a:endParaRPr lang="en-US" sz="17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Формат проведения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Онлайн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Через платформы Skype и Miro для удаленных команд.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Очная часть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Креативный хакатон в одном из вузов-организаторов.</a:t>
            </a:r>
            <a:endParaRPr lang="en-US" sz="17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7055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Описание проекта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5571411"/>
            <a:ext cx="13042821" cy="2286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4000500" y="4976098"/>
            <a:ext cx="22860" cy="595313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3820597" y="538007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3955018" y="5443776"/>
            <a:ext cx="11382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948702" y="389382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Создание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4261604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Студенты разных направлений за 48 часов создают игры и интерактивные проекты на социальные темы.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303651" y="5571411"/>
            <a:ext cx="22860" cy="595313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123748" y="538007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7236500" y="5443776"/>
            <a:ext cx="15716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251853" y="633686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Команды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66962" y="6704648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Участники работают в смешанных командах, включая программистов, художников, сценаристов, педагогов, дизайнеров и других.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606921" y="4976098"/>
            <a:ext cx="22860" cy="595313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7018" y="538007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10539770" y="5443776"/>
            <a:ext cx="15716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555123" y="389382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Социальные темы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70232" y="4261604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игровых решений, затрагивающих важные общественные вопросы: инклюзия, экология, права человека и многое другое.</a:t>
            </a:r>
            <a:endParaRPr lang="en-US" sz="13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94673"/>
            <a:ext cx="6144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Актуальность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243614"/>
            <a:ext cx="1134070" cy="2395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470428"/>
            <a:ext cx="4033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Инструменты коммуникации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960846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Игры и интерактивные медиа — это мощные инструменты коммуникации, которые позволяют доступно и эффективно рассказывать о сложных проблемах.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23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3681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Многоуровневые проекты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Привлечение студентов разных специальностей помогает создать многоуровневые проекты и интегрировать разнообразные подходы к решению социальных задач.</a:t>
            </a:r>
            <a:endParaRPr lang="en-US" sz="17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6676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Ожидаемые результаты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3195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175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Создание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24361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10–15 игровых и интерактивных проектов на социальную тематику.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196233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Сотрудничество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368665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Укрепление межвузовского сотрудничества и формирование новых профессиональных связей.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Ответственность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Повышение социальной ответственности среди студенческой молодежи.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8230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82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Платформа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7272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платформы для междисциплинарного творчества студентов.</a:t>
            </a:r>
            <a:endParaRPr lang="en-US" sz="175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820454" y="7748833"/>
            <a:ext cx="1743958" cy="39592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369</Words>
  <Application>Microsoft Office PowerPoint</Application>
  <PresentationFormat>Произвольный</PresentationFormat>
  <Paragraphs>83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Open Sans</vt:lpstr>
      <vt:lpstr>Arial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6</cp:revision>
  <dcterms:created xsi:type="dcterms:W3CDTF">2025-03-02T06:42:40Z</dcterms:created>
  <dcterms:modified xsi:type="dcterms:W3CDTF">2025-03-02T08:19:39Z</dcterms:modified>
</cp:coreProperties>
</file>